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C0B03-6141-5B07-8DF3-EDF7E99E7D5D}" name="Mintzer, Miriam (NIH/CSR) [E]" initials="MM([" userId="S::mintzermz@nih.gov::d851fea2-cfdf-4ea3-ae4c-adc950d0dad4" providerId="AD"/>
  <p188:author id="{40D7BE4B-C23F-7639-EBB0-7348DF6D7C54}" name="Constant, Stephanie (NIH/OD) [E]" initials="SC" userId="S::constantsl@nih.gov::28bbf73e-32c5-45f6-b2a1-87b1972251fe" providerId="AD"/>
  <p188:author id="{B1503892-D07A-C146-6998-43CC0FEDAD3D}" name="Caprara, Mark (NIH/CSR) [E]" initials="MC" userId="S::capraramg@nih.gov::e3458ac6-dc96-43ad-b653-8a1c9298287d" providerId="AD"/>
  <p188:author id="{E71EE098-B93C-66B5-7C72-3710ADDD6FEE}" name="Kramer, Kristin (NIH/CSR) [E]" initials="KK" userId="S::kramerkm@nih.gov::7a1b8a59-9f30-4ef7-8003-6ac3d21a2874" providerId="AD"/>
  <p188:author id="{8FF533B9-4570-93FD-4E70-C6EA0CFB0405}" name="Maynard-Smith, Lystranne (NIH/CSR) [E]" initials="MSL([" userId="S::maynardl@nih.gov::1ed94a83-afb8-4d64-8a85-273ef507ae1a" providerId="AD"/>
  <p188:author id="{3D6DE1BC-B3B6-21F3-7B20-ADF72C7ED9EC}" name="Scidmore, Marci (NIH/NIAID) [E] " initials="SM([" userId="Scidmore, Marci (NIH/NIAID) [E] " providerId="None"/>
  <p188:author id="{8A512AD8-3620-7BF1-7998-92B68A09C500}" name="Dunn, Chuck (NIH/CSR) [E]" initials="CD" userId="S::dunnca2@nih.gov::5b5a7bb1-38b9-4546-8eb6-bfc956417e2e" providerId="AD"/>
  <p188:author id="{0B2925E0-A515-0E5B-8220-26B6B6367723}" name="Jeter, Pam (NIH/CSR) [E]" initials="JP([" userId="S::jeterpe@nih.gov::f9700b8b-75b8-48ab-b851-2cd2bcc9e6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005294"/>
    <a:srgbClr val="1F568D"/>
    <a:srgbClr val="FF9900"/>
    <a:srgbClr val="E97323"/>
    <a:srgbClr val="8FAA52"/>
    <a:srgbClr val="326385"/>
    <a:srgbClr val="FFFFFF"/>
    <a:srgbClr val="212121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85A52-84E4-4720-96A9-DC2DCFEB168E}" v="6" dt="2025-05-23T17:21:09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F1EB-73FB-4976-9077-19134053D0C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E6518-BE40-439D-9660-0BC7F1DE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1_CSR PPT Layo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052E94A9D0F24D93E363CBA30CF1E9" ma:contentTypeVersion="8" ma:contentTypeDescription="Create a new document." ma:contentTypeScope="" ma:versionID="cab3ee9df08a0805c42bb457313c576e">
  <xsd:schema xmlns:xsd="http://www.w3.org/2001/XMLSchema" xmlns:xs="http://www.w3.org/2001/XMLSchema" xmlns:p="http://schemas.microsoft.com/office/2006/metadata/properties" xmlns:ns2="2bdb8662-8e58-4ce2-8f93-98280d5ba547" targetNamespace="http://schemas.microsoft.com/office/2006/metadata/properties" ma:root="true" ma:fieldsID="0c9ec29e4419700b190e61820713dd32" ns2:_="">
    <xsd:import namespace="2bdb8662-8e58-4ce2-8f93-98280d5ba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b8662-8e58-4ce2-8f93-98280d5ba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3A2C3B-20FD-4C23-9115-57F3E554ED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FE81D-D114-433A-AC55-48DEAAC62A8E}">
  <ds:schemaRefs>
    <ds:schemaRef ds:uri="2bdb8662-8e58-4ce2-8f93-98280d5ba5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3620B9-EFAD-4377-B6D1-95BF8F48B022}">
  <ds:schemaRefs>
    <ds:schemaRef ds:uri="2bdb8662-8e58-4ce2-8f93-98280d5ba5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2444</Words>
  <Application>Microsoft Office PowerPoint</Application>
  <PresentationFormat>Widescreen</PresentationFormat>
  <Paragraphs>250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.AppleSystemUIFont</vt:lpstr>
      <vt:lpstr>Aptos</vt:lpstr>
      <vt:lpstr>Aptos Display</vt:lpstr>
      <vt:lpstr>Arial</vt:lpstr>
      <vt:lpstr>Avenir Next</vt:lpstr>
      <vt:lpstr>Calibri</vt:lpstr>
      <vt:lpstr>Calibri Light</vt:lpstr>
      <vt:lpstr>Helvetica Neue</vt:lpstr>
      <vt:lpstr>Lato</vt:lpstr>
      <vt:lpstr>Lato Light</vt:lpstr>
      <vt:lpstr>Open Sans</vt:lpstr>
      <vt:lpstr>Raleway Light</vt:lpstr>
      <vt:lpstr>1_CSR PPT Layout</vt:lpstr>
      <vt:lpstr>1_Office Theme</vt:lpstr>
      <vt:lpstr>Office Theme</vt:lpstr>
      <vt:lpstr>Reviewer Orientation for NIH Peer Review Under the Simplified Review Framework</vt:lpstr>
      <vt:lpstr>NIH’s Two-Level Review System</vt:lpstr>
      <vt:lpstr>Your Role as an NIH Reviewer</vt:lpstr>
      <vt:lpstr>Review Integrity is the Foundation for a Fair, Independent Review, Free from Inappropriate Influences</vt:lpstr>
      <vt:lpstr>Review Criteria</vt:lpstr>
      <vt:lpstr>Reviewers Address 3 Key Questions about the Proposed Project</vt:lpstr>
      <vt:lpstr>Should it be done? Factor 1 - Importance of the Research </vt:lpstr>
      <vt:lpstr>Should it be done? Factor 1 - Importance of the Research</vt:lpstr>
      <vt:lpstr>Can it be done well? Factor 2 – Rigor and Feasibility</vt:lpstr>
      <vt:lpstr>Factor 2 Considerations: Inclusion plans (human subjects)</vt:lpstr>
      <vt:lpstr>Factor 2 Considerations: Sex as a Biological Variable (SABV; vertebrate animals and human subjects)</vt:lpstr>
      <vt:lpstr>Are the expertise and resources in place to do it? Factor 3 - Expertise and Resources </vt:lpstr>
      <vt:lpstr>Scoring Factors 1 and 2</vt:lpstr>
      <vt:lpstr>Rating Factor 3</vt:lpstr>
      <vt:lpstr>Additional review criteria (can affect Overall Impact score)</vt:lpstr>
      <vt:lpstr>Additional Review Criteria: Protections for Human Subjects</vt:lpstr>
      <vt:lpstr>Additional Review Criteria: Vertebrate Animals</vt:lpstr>
      <vt:lpstr>PowerPoint Presentation</vt:lpstr>
      <vt:lpstr>Scoring Overall Impact</vt:lpstr>
      <vt:lpstr>Overall Impact Scoring: Examples</vt:lpstr>
      <vt:lpstr>Writing the Overall Impact paragraph</vt:lpstr>
      <vt:lpstr>Additional Review Considerations (no effect on Overall Impact score)</vt:lpstr>
      <vt:lpstr>Progressing from independent review to full panel discussion</vt:lpstr>
      <vt:lpstr>Thank you for serving as a reviewer.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CSR’s Initiatives to Strengthen Peer Review</dc:title>
  <dc:creator>Kramer, Kristin (NIH/CSR) [E]</dc:creator>
  <cp:lastModifiedBy>Sharma, Priyanka (NIH/OD) [C]</cp:lastModifiedBy>
  <cp:revision>2</cp:revision>
  <dcterms:created xsi:type="dcterms:W3CDTF">2024-04-16T23:38:46Z</dcterms:created>
  <dcterms:modified xsi:type="dcterms:W3CDTF">2025-05-27T14:47:59Z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0x010100A0052E94A9D0F24D93E363CBA30CF1E9</vt:lpwstr>
  </property>
</Properties>
</file>